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264A-3FC6-49F8-AE15-81FD6DFC6602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683E-4944-437E-BCC6-F2060BDBA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014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264A-3FC6-49F8-AE15-81FD6DFC6602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683E-4944-437E-BCC6-F2060BDBA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535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264A-3FC6-49F8-AE15-81FD6DFC6602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683E-4944-437E-BCC6-F2060BDBA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425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264A-3FC6-49F8-AE15-81FD6DFC6602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683E-4944-437E-BCC6-F2060BDBA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522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264A-3FC6-49F8-AE15-81FD6DFC6602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683E-4944-437E-BCC6-F2060BDBA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407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264A-3FC6-49F8-AE15-81FD6DFC6602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683E-4944-437E-BCC6-F2060BDBA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580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264A-3FC6-49F8-AE15-81FD6DFC6602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683E-4944-437E-BCC6-F2060BDBA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751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264A-3FC6-49F8-AE15-81FD6DFC6602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683E-4944-437E-BCC6-F2060BDBA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168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264A-3FC6-49F8-AE15-81FD6DFC6602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683E-4944-437E-BCC6-F2060BDBA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889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264A-3FC6-49F8-AE15-81FD6DFC6602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683E-4944-437E-BCC6-F2060BDBA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908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264A-3FC6-49F8-AE15-81FD6DFC6602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D683E-4944-437E-BCC6-F2060BDBA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6264A-3FC6-49F8-AE15-81FD6DFC6602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D683E-4944-437E-BCC6-F2060BDBA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07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&#1086;&#1090;&#1082;&#1088;&#1099;&#1090;&#1099;&#1081;&#1091;&#1088;&#1086;&#1082;.&#1088;&#1092;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pi.ru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alleng.org/" TargetMode="External"/><Relationship Id="rId3" Type="http://schemas.openxmlformats.org/officeDocument/2006/relationships/hyperlink" Target="https://uchi.ru/" TargetMode="External"/><Relationship Id="rId7" Type="http://schemas.openxmlformats.org/officeDocument/2006/relationships/hyperlink" Target="https://nsportal.ru/" TargetMode="External"/><Relationship Id="rId2" Type="http://schemas.openxmlformats.org/officeDocument/2006/relationships/hyperlink" Target="https://math6-vpr.sdamgia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kopilkaurokov.ru/" TargetMode="External"/><Relationship Id="rId5" Type="http://schemas.openxmlformats.org/officeDocument/2006/relationships/hyperlink" Target="https://learningapps.org/" TargetMode="External"/><Relationship Id="rId10" Type="http://schemas.openxmlformats.org/officeDocument/2006/relationships/hyperlink" Target="http://www.fipi.ru/" TargetMode="External"/><Relationship Id="rId4" Type="http://schemas.openxmlformats.org/officeDocument/2006/relationships/hyperlink" Target="https://www.uchportal.ru/" TargetMode="External"/><Relationship Id="rId9" Type="http://schemas.openxmlformats.org/officeDocument/2006/relationships/hyperlink" Target="http://&#1086;&#1090;&#1082;&#1088;&#1099;&#1090;&#1099;&#1081;&#1091;&#1088;&#1086;&#1082;.&#1088;&#1092;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ath6-vpr.sdamgia.ru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chi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chportal.r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apps.org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kopilkaurokov.ru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nsportal.ru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pedsovet.su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alleng.org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6514" y="0"/>
            <a:ext cx="8987717" cy="550920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10 </a:t>
            </a:r>
            <a:r>
              <a:rPr lang="ru-RU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сайтов</a:t>
            </a:r>
          </a:p>
          <a:p>
            <a:pPr algn="ctr"/>
            <a:r>
              <a:rPr lang="ru-RU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8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</a:t>
            </a:r>
            <a:r>
              <a:rPr lang="ru-RU" sz="8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оторые облегчат</a:t>
            </a:r>
          </a:p>
          <a:p>
            <a:pPr algn="ctr"/>
            <a:r>
              <a:rPr lang="ru-RU" sz="8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</a:t>
            </a:r>
            <a:r>
              <a:rPr lang="ru-RU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аботу учителя</a:t>
            </a:r>
            <a:endParaRPr lang="ru-RU" sz="8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600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66218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№9 Первое сентября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61" y="1043261"/>
            <a:ext cx="8691018" cy="5410075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6012160" y="5301208"/>
            <a:ext cx="2736304" cy="115212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77097" y="5333654"/>
            <a:ext cx="24064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hlinkClick r:id="rId3"/>
              </a:rPr>
              <a:t>На сайт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557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40" y="170322"/>
            <a:ext cx="36615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№10 ФИПИ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12" y="1093652"/>
            <a:ext cx="8609126" cy="5215668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6084168" y="5229200"/>
            <a:ext cx="2664296" cy="12241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213101" y="5379603"/>
            <a:ext cx="24064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hlinkClick r:id="rId3"/>
              </a:rPr>
              <a:t>На сайт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066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018" y="260648"/>
            <a:ext cx="772638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2"/>
              </a:rPr>
              <a:t> https</a:t>
            </a:r>
            <a:r>
              <a:rPr lang="en-US" sz="4000" dirty="0">
                <a:latin typeface="Times New Roman" pitchFamily="18" charset="0"/>
                <a:cs typeface="Times New Roman" pitchFamily="18" charset="0"/>
                <a:hlinkClick r:id="rId2"/>
              </a:rPr>
              <a:t>://math6-vpr.sdamgia.ru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3"/>
              </a:rPr>
              <a:t> https</a:t>
            </a:r>
            <a:r>
              <a:rPr lang="en-US" sz="4000" dirty="0">
                <a:latin typeface="Times New Roman" pitchFamily="18" charset="0"/>
                <a:cs typeface="Times New Roman" pitchFamily="18" charset="0"/>
                <a:hlinkClick r:id="rId3"/>
              </a:rPr>
              <a:t>://uchi.ru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4"/>
              </a:rPr>
              <a:t> https</a:t>
            </a:r>
            <a:r>
              <a:rPr lang="en-US" sz="4000" dirty="0">
                <a:latin typeface="Times New Roman" pitchFamily="18" charset="0"/>
                <a:cs typeface="Times New Roman" pitchFamily="18" charset="0"/>
                <a:hlinkClick r:id="rId4"/>
              </a:rPr>
              <a:t>://www.uchportal.ru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4"/>
              </a:rPr>
              <a:t>/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4"/>
              </a:rPr>
              <a:t> https</a:t>
            </a:r>
            <a:r>
              <a:rPr lang="en-US" sz="4000" dirty="0">
                <a:latin typeface="Times New Roman" pitchFamily="18" charset="0"/>
                <a:cs typeface="Times New Roman" pitchFamily="18" charset="0"/>
                <a:hlinkClick r:id="rId4"/>
              </a:rPr>
              <a:t>://www.uchportal.ru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4"/>
              </a:rPr>
              <a:t>/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5"/>
              </a:rPr>
              <a:t> https://</a:t>
            </a:r>
            <a:r>
              <a:rPr lang="en-US" sz="4000" dirty="0">
                <a:latin typeface="Times New Roman" pitchFamily="18" charset="0"/>
                <a:cs typeface="Times New Roman" pitchFamily="18" charset="0"/>
                <a:hlinkClick r:id="rId5"/>
              </a:rPr>
              <a:t>learningapps.org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5"/>
              </a:rPr>
              <a:t>/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6"/>
              </a:rPr>
              <a:t> https</a:t>
            </a:r>
            <a:r>
              <a:rPr lang="en-US" sz="4000" dirty="0">
                <a:latin typeface="Times New Roman" pitchFamily="18" charset="0"/>
                <a:cs typeface="Times New Roman" pitchFamily="18" charset="0"/>
                <a:hlinkClick r:id="rId6"/>
              </a:rPr>
              <a:t>://kopilkaurokov.ru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6"/>
              </a:rPr>
              <a:t>/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7"/>
              </a:rPr>
              <a:t> https://</a:t>
            </a:r>
            <a:r>
              <a:rPr lang="en-US" sz="4000" dirty="0">
                <a:latin typeface="Times New Roman" pitchFamily="18" charset="0"/>
                <a:cs typeface="Times New Roman" pitchFamily="18" charset="0"/>
                <a:hlinkClick r:id="rId7"/>
              </a:rPr>
              <a:t>nsportal.ru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7"/>
              </a:rPr>
              <a:t>/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8"/>
              </a:rPr>
              <a:t> http</a:t>
            </a:r>
            <a:r>
              <a:rPr lang="en-US" sz="4000" dirty="0">
                <a:latin typeface="Times New Roman" pitchFamily="18" charset="0"/>
                <a:cs typeface="Times New Roman" pitchFamily="18" charset="0"/>
                <a:hlinkClick r:id="rId8"/>
              </a:rPr>
              <a:t>://alleng.org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8"/>
              </a:rPr>
              <a:t>/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9"/>
              </a:rPr>
              <a:t> http</a:t>
            </a:r>
            <a:r>
              <a:rPr lang="en-US" sz="4000" dirty="0">
                <a:latin typeface="Times New Roman" pitchFamily="18" charset="0"/>
                <a:cs typeface="Times New Roman" pitchFamily="18" charset="0"/>
                <a:hlinkClick r:id="rId9"/>
              </a:rPr>
              <a:t>://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  <a:hlinkClick r:id="rId9"/>
              </a:rPr>
              <a:t>открытыйурок.рф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  <a:hlinkClick r:id="rId9"/>
              </a:rPr>
              <a:t>/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10"/>
              </a:rPr>
              <a:t> http</a:t>
            </a:r>
            <a:r>
              <a:rPr lang="en-US" sz="4000" dirty="0">
                <a:latin typeface="Times New Roman" pitchFamily="18" charset="0"/>
                <a:cs typeface="Times New Roman" pitchFamily="18" charset="0"/>
                <a:hlinkClick r:id="rId10"/>
              </a:rPr>
              <a:t>://www.fipi.ru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10"/>
              </a:rPr>
              <a:t>/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79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76338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№1 Решу ЕГЭ,ОГЭ,ВПР!!!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44" y="1111970"/>
            <a:ext cx="8665972" cy="5053334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3923928" y="5517232"/>
            <a:ext cx="4248472" cy="108012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44949" y="5561258"/>
            <a:ext cx="24064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hlinkClick r:id="rId3"/>
              </a:rPr>
              <a:t>На сайт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5002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2570"/>
            <a:ext cx="34429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№2 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Учи.ру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50" y="1103436"/>
            <a:ext cx="8505853" cy="5419444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6012159" y="282161"/>
            <a:ext cx="2592288" cy="93610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05089" y="348973"/>
            <a:ext cx="24064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hlinkClick r:id="rId3"/>
              </a:rPr>
              <a:t>На сайт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300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57880"/>
            <a:ext cx="75990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№3 Учительский портал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99" y="1124744"/>
            <a:ext cx="8508673" cy="5256584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6012160" y="1340768"/>
            <a:ext cx="2592288" cy="93610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05089" y="1347155"/>
            <a:ext cx="24064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hlinkClick r:id="rId3"/>
              </a:rPr>
              <a:t>На сайт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394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5584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№4 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Learning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pps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1111970"/>
            <a:ext cx="8656697" cy="5341366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6228184" y="836712"/>
            <a:ext cx="2592288" cy="100811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321113" y="879103"/>
            <a:ext cx="24064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hlinkClick r:id="rId3"/>
              </a:rPr>
              <a:t>На сайт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464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19" y="134250"/>
            <a:ext cx="63482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№5 Копилка уроков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196752"/>
            <a:ext cx="8660322" cy="5184576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6228184" y="5229200"/>
            <a:ext cx="2304256" cy="115212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56176" y="5333533"/>
            <a:ext cx="24482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hlinkClick r:id="rId3"/>
              </a:rPr>
              <a:t>На сайт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258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0"/>
            <a:ext cx="878497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№6 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Социальная сеть </a:t>
            </a:r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работников 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образования</a:t>
            </a:r>
          </a:p>
          <a:p>
            <a:pPr algn="ctr"/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45" y="1700808"/>
            <a:ext cx="8404110" cy="4955405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6084168" y="5373216"/>
            <a:ext cx="2448272" cy="100811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87789" y="5373216"/>
            <a:ext cx="24064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hlinkClick r:id="rId3"/>
              </a:rPr>
              <a:t>На сайт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101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5203" y="188640"/>
            <a:ext cx="42781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№7 Педсовет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1111970"/>
            <a:ext cx="8819437" cy="5485382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6444209" y="650305"/>
            <a:ext cx="2482732" cy="97849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444209" y="650305"/>
            <a:ext cx="24064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hlinkClick r:id="rId3"/>
              </a:rPr>
              <a:t>На сайт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209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069" y="188640"/>
            <a:ext cx="6475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№8 Всем, кто учится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69" y="1111970"/>
            <a:ext cx="8790257" cy="5314061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6516216" y="5445224"/>
            <a:ext cx="2448272" cy="100811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516216" y="5487612"/>
            <a:ext cx="24064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hlinkClick r:id="rId3"/>
              </a:rPr>
              <a:t>На 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hlinkClick r:id="rId3"/>
              </a:rPr>
              <a:t>сайт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441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120</Words>
  <Application>Microsoft Office PowerPoint</Application>
  <PresentationFormat>Экран (4:3)</PresentationFormat>
  <Paragraphs>35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103</dc:creator>
  <cp:lastModifiedBy>103</cp:lastModifiedBy>
  <cp:revision>12</cp:revision>
  <dcterms:created xsi:type="dcterms:W3CDTF">2019-04-03T15:05:21Z</dcterms:created>
  <dcterms:modified xsi:type="dcterms:W3CDTF">2019-04-04T15:37:09Z</dcterms:modified>
</cp:coreProperties>
</file>